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1" r:id="rId75"/>
    <p:sldId id="332" r:id="rId76"/>
    <p:sldId id="333" r:id="rId77"/>
    <p:sldId id="330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A573DC-F54E-CB02-3A48-18939869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7" y="910441"/>
            <a:ext cx="4009443" cy="4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5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8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30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2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400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4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C6941C-4400-3EAE-3B4A-055817CF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658161"/>
            <a:ext cx="6221175" cy="5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47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350519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uspAugustEvents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8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4155920" y="1552218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uspAugustEvents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E7A695-DC1B-4EDC-5AB9-3135B871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20" y="2130366"/>
            <a:ext cx="7783761" cy="29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8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28FD41-DE73-8F73-649A-1BF8644A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9" y="625361"/>
            <a:ext cx="6172345" cy="58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EF0C9A-41A1-06C3-A0F4-DC72E0D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0" y="1099196"/>
            <a:ext cx="7880360" cy="4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4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5479895" y="854214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47FC-0E97-5B90-42CB-7556A6A6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5" y="1798530"/>
            <a:ext cx="2978305" cy="34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28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BADCE-3207-0D31-5AF1-148469C6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823641"/>
            <a:ext cx="6597796" cy="52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83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81E82C-8FB7-67B9-57D8-A71E4E471C69}"/>
              </a:ext>
            </a:extLst>
          </p:cNvPr>
          <p:cNvSpPr txBox="1"/>
          <p:nvPr/>
        </p:nvSpPr>
        <p:spPr>
          <a:xfrm>
            <a:off x="5343525" y="854214"/>
            <a:ext cx="2714625" cy="38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321A1A-5E21-3EE9-0110-1449AB1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447877"/>
            <a:ext cx="3063923" cy="30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8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22EA1C-1B46-2D08-D09E-BD59185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709189"/>
            <a:ext cx="6330812" cy="54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34297C-D431-30D0-FB7C-1FDDB65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075161"/>
            <a:ext cx="2300575" cy="1347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328A2-34C1-1094-BC0B-6EE221D3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6075"/>
            <a:ext cx="2540427" cy="1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4F14-F31B-8031-FE2B-B8497989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2"/>
          <a:stretch/>
        </p:blipFill>
        <p:spPr>
          <a:xfrm>
            <a:off x="5334000" y="4217043"/>
            <a:ext cx="2585209" cy="1659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FC3D6-ED27-9417-B12E-F516F15D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8"/>
          <a:stretch/>
        </p:blipFill>
        <p:spPr>
          <a:xfrm>
            <a:off x="8248650" y="4217044"/>
            <a:ext cx="2769153" cy="1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8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BD2655-C796-68A4-52FE-F1F9B344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90" y="1714411"/>
            <a:ext cx="7479850" cy="35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9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38351" y="835164"/>
            <a:ext cx="5915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'First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374052-8A3A-B391-1009-DD7D617C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1" y="3991512"/>
            <a:ext cx="3876674" cy="10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59E7A-99CC-B551-88BC-D444740D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41" y="1136531"/>
            <a:ext cx="6939362" cy="48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57226" y="1768614"/>
            <a:ext cx="591502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886A31-7723-5E0D-79A3-15FD1C67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81" y="894738"/>
            <a:ext cx="3100894" cy="46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9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289653-C999-151C-06FD-3E5BE64C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68410"/>
            <a:ext cx="5340624" cy="34545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6890C1-F539-E51D-BFFA-3E1968AA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3" y="2184321"/>
            <a:ext cx="542952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6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09601" y="1092339"/>
            <a:ext cx="54864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8957E4-EFB9-8E87-980E-0CDCDA9B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58" y="1092339"/>
            <a:ext cx="3677317" cy="4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8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4A4D0-34F0-E636-9271-FF44BE0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501643"/>
            <a:ext cx="5281478" cy="4137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219944-A666-CDB5-FC4D-62182DB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99" y="1635005"/>
            <a:ext cx="6101500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61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394334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183807-C37E-E0F1-3919-8DFB1F03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4" y="2600228"/>
            <a:ext cx="3943349" cy="16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00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37DE27-D22F-C099-173B-3AFE754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546477"/>
            <a:ext cx="5479758" cy="3765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0D7816-43DF-9EB7-6465-D67327F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5506"/>
            <a:ext cx="575339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705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46246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'Europe'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52E096-0E11-F5B2-0C8E-FA16FCA3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2" y="3067427"/>
            <a:ext cx="3915280" cy="14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0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E18F3D-C55E-05D6-F9CF-026AC56B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66" y="1047066"/>
            <a:ext cx="6791518" cy="52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3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874149" y="853799"/>
            <a:ext cx="987336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AVG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FLOAT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'0.00'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'Average event name length'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ACD36-C047-E237-EFF1-2CCC940D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49" y="4481220"/>
            <a:ext cx="4041343" cy="20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696290-237D-E09E-E045-EA55A2E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7" y="1270653"/>
            <a:ext cx="7842245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Century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--CUBE shows the grand total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CUBE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Century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963A3E-3875-3F89-5778-8B0C26B5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79" y="2446320"/>
            <a:ext cx="2598746" cy="19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1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8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F7B297-2BAA-9A7F-E383-7B939151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5" y="1370710"/>
            <a:ext cx="7889889" cy="4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11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year'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en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BirthDate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1970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B40C1-D84A-24C9-2BBB-45B93775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52" y="2825719"/>
            <a:ext cx="4181430" cy="17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0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173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2510734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2920</Words>
  <Application>Microsoft Office PowerPoint</Application>
  <PresentationFormat>寬螢幕</PresentationFormat>
  <Paragraphs>713</Paragraphs>
  <Slides>93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98" baseType="lpstr">
      <vt:lpstr>細明體</vt:lpstr>
      <vt:lpstr>Arial</vt:lpstr>
      <vt:lpstr>Calibri</vt:lpstr>
      <vt:lpstr>Calibri Light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16</cp:revision>
  <dcterms:created xsi:type="dcterms:W3CDTF">2023-07-18T04:01:18Z</dcterms:created>
  <dcterms:modified xsi:type="dcterms:W3CDTF">2023-07-25T03:10:22Z</dcterms:modified>
</cp:coreProperties>
</file>